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57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C543-F070-491F-AB3D-B847E59EA380}" type="datetimeFigureOut">
              <a:rPr lang="en-AU" smtClean="0"/>
              <a:t>26/01/2016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52-B66A-4340-9764-335842CBC2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3644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C543-F070-491F-AB3D-B847E59EA380}" type="datetimeFigureOut">
              <a:rPr lang="en-AU" smtClean="0"/>
              <a:t>26/01/2016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52-B66A-4340-9764-335842CBC2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918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C543-F070-491F-AB3D-B847E59EA380}" type="datetimeFigureOut">
              <a:rPr lang="en-AU" smtClean="0"/>
              <a:t>26/01/2016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52-B66A-4340-9764-335842CBC2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7650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C543-F070-491F-AB3D-B847E59EA380}" type="datetimeFigureOut">
              <a:rPr lang="en-AU" smtClean="0"/>
              <a:t>26/01/2016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52-B66A-4340-9764-335842CBC2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398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C543-F070-491F-AB3D-B847E59EA380}" type="datetimeFigureOut">
              <a:rPr lang="en-AU" smtClean="0"/>
              <a:t>26/01/2016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52-B66A-4340-9764-335842CBC2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6044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C543-F070-491F-AB3D-B847E59EA380}" type="datetimeFigureOut">
              <a:rPr lang="en-AU" smtClean="0"/>
              <a:t>26/01/2016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52-B66A-4340-9764-335842CBC2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6957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C543-F070-491F-AB3D-B847E59EA380}" type="datetimeFigureOut">
              <a:rPr lang="en-AU" smtClean="0"/>
              <a:t>26/01/2016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52-B66A-4340-9764-335842CBC2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2036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C543-F070-491F-AB3D-B847E59EA380}" type="datetimeFigureOut">
              <a:rPr lang="en-AU" smtClean="0"/>
              <a:t>26/01/2016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52-B66A-4340-9764-335842CBC2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87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C543-F070-491F-AB3D-B847E59EA380}" type="datetimeFigureOut">
              <a:rPr lang="en-AU" smtClean="0"/>
              <a:t>26/01/2016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52-B66A-4340-9764-335842CBC2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873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C543-F070-491F-AB3D-B847E59EA380}" type="datetimeFigureOut">
              <a:rPr lang="en-AU" smtClean="0"/>
              <a:t>26/01/2016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52-B66A-4340-9764-335842CBC2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6246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C543-F070-491F-AB3D-B847E59EA380}" type="datetimeFigureOut">
              <a:rPr lang="en-AU" smtClean="0"/>
              <a:t>26/01/2016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87E52-B66A-4340-9764-335842CBC2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490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0C543-F070-491F-AB3D-B847E59EA380}" type="datetimeFigureOut">
              <a:rPr lang="en-AU" smtClean="0"/>
              <a:t>26/01/2016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87E52-B66A-4340-9764-335842CBC27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74807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025" y="514350"/>
            <a:ext cx="8743950" cy="582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78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422004" y="280949"/>
            <a:ext cx="9548846" cy="6438900"/>
            <a:chOff x="-736734" y="333173"/>
            <a:chExt cx="9548846" cy="643890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736734" y="333173"/>
              <a:ext cx="9548846" cy="64389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9522" y="5798485"/>
              <a:ext cx="1465100" cy="731568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 rot="17745274">
            <a:off x="4189815" y="2981351"/>
            <a:ext cx="25077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 smtClean="0">
                <a:solidFill>
                  <a:schemeClr val="bg1"/>
                </a:solidFill>
                <a:latin typeface="Pristina" panose="03060402040406080204" pitchFamily="66" charset="0"/>
              </a:rPr>
              <a:t>Be the change you</a:t>
            </a:r>
            <a:endParaRPr lang="en-AU" sz="2400" b="1" dirty="0">
              <a:solidFill>
                <a:schemeClr val="bg1"/>
              </a:solidFill>
              <a:latin typeface="Pristina" panose="03060402040406080204" pitchFamily="66" charset="0"/>
            </a:endParaRP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877411" y="615290"/>
            <a:ext cx="8638032" cy="1806542"/>
          </a:xfrm>
        </p:spPr>
        <p:txBody>
          <a:bodyPr>
            <a:normAutofit/>
          </a:bodyPr>
          <a:lstStyle/>
          <a:p>
            <a:r>
              <a:rPr lang="en-AU" sz="6000" dirty="0" smtClean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  <a:cs typeface="Malgun Gothic Semilight" panose="020B0502040204020203" pitchFamily="34" charset="-128"/>
              </a:rPr>
              <a:t>Project </a:t>
            </a:r>
            <a:r>
              <a:rPr lang="en-AU" sz="6000" dirty="0" err="1" smtClean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  <a:cs typeface="Malgun Gothic Semilight" panose="020B0502040204020203" pitchFamily="34" charset="-128"/>
              </a:rPr>
              <a:t>Lekker</a:t>
            </a:r>
            <a:r>
              <a:rPr lang="en-AU" sz="6000" dirty="0" smtClean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  <a:cs typeface="Malgun Gothic Semilight" panose="020B0502040204020203" pitchFamily="34" charset="-128"/>
              </a:rPr>
              <a:t/>
            </a:r>
            <a:br>
              <a:rPr lang="en-AU" sz="6000" dirty="0" smtClean="0">
                <a:solidFill>
                  <a:schemeClr val="bg1"/>
                </a:solidFill>
                <a:latin typeface="Yu Gothic UI Semibold" panose="020B0700000000000000" pitchFamily="34" charset="-128"/>
                <a:ea typeface="Yu Gothic UI Semibold" panose="020B0700000000000000" pitchFamily="34" charset="-128"/>
                <a:cs typeface="Malgun Gothic Semilight" panose="020B0502040204020203" pitchFamily="34" charset="-128"/>
              </a:rPr>
            </a:br>
            <a:r>
              <a:rPr lang="en-AU" sz="2400" b="1" dirty="0" smtClean="0">
                <a:solidFill>
                  <a:srgbClr val="FF9933"/>
                </a:solidFill>
                <a:latin typeface="Pristina" panose="03060402040406080204" pitchFamily="66" charset="0"/>
                <a:ea typeface="Yu Gothic UI Semibold" panose="020B0700000000000000" pitchFamily="34" charset="-128"/>
                <a:cs typeface="Malgun Gothic Semilight" panose="020B0502040204020203" pitchFamily="34" charset="-128"/>
              </a:rPr>
              <a:t>Getting Aussie Hospital Beds to Malawi, Africa</a:t>
            </a:r>
            <a:br>
              <a:rPr lang="en-AU" sz="2400" b="1" dirty="0" smtClean="0">
                <a:solidFill>
                  <a:srgbClr val="FF9933"/>
                </a:solidFill>
                <a:latin typeface="Pristina" panose="03060402040406080204" pitchFamily="66" charset="0"/>
                <a:ea typeface="Yu Gothic UI Semibold" panose="020B0700000000000000" pitchFamily="34" charset="-128"/>
                <a:cs typeface="Malgun Gothic Semilight" panose="020B0502040204020203" pitchFamily="34" charset="-128"/>
              </a:rPr>
            </a:br>
            <a:endParaRPr lang="en-AU" sz="2000" b="1" dirty="0">
              <a:solidFill>
                <a:srgbClr val="FF9933"/>
              </a:solidFill>
              <a:latin typeface="Pristina" panose="03060402040406080204" pitchFamily="66" charset="0"/>
              <a:ea typeface="Yu Gothic UI Semibold" panose="020B0700000000000000" pitchFamily="34" charset="-128"/>
              <a:cs typeface="Malgun Gothic Semilight" panose="020B0502040204020203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631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6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Malgun Gothic Semilight</vt:lpstr>
      <vt:lpstr>Yu Gothic UI Semibold</vt:lpstr>
      <vt:lpstr>Arial</vt:lpstr>
      <vt:lpstr>Calibri</vt:lpstr>
      <vt:lpstr>Calibri Light</vt:lpstr>
      <vt:lpstr>Pristina</vt:lpstr>
      <vt:lpstr>Office Theme</vt:lpstr>
      <vt:lpstr>PowerPoint Presentation</vt:lpstr>
      <vt:lpstr>Project Lekker Getting Aussie Hospital Beds to Malawi, Africa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Marina Pullin</dc:creator>
  <cp:lastModifiedBy>Marina Pullin</cp:lastModifiedBy>
  <cp:revision>4</cp:revision>
  <dcterms:created xsi:type="dcterms:W3CDTF">2016-01-26T06:36:54Z</dcterms:created>
  <dcterms:modified xsi:type="dcterms:W3CDTF">2016-01-26T10:11:08Z</dcterms:modified>
</cp:coreProperties>
</file>